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204A7E-63B2-2A11-8562-4C8C40433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891EB01-F40A-E772-A326-5D5D0939D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517585-9E2F-C3F7-F81A-0E3D319EC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A94-DBA1-440A-ADF4-45F91829C57F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A07F1A-713C-24A9-792A-DF14253AA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58DF1A-294E-3068-E6DA-C0E74E821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6A3E-BA4F-4C06-BED5-FC409FDD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27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9AC9F6-8A93-48A0-3DF9-76C0C8A03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7D7418A-0264-43DF-5EA9-6A806B654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F80FE5-B1A0-328B-F741-289D25E88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A94-DBA1-440A-ADF4-45F91829C57F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CDE58F-568E-3C04-E6F3-B89DC297A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D6A7A6-7C98-F8A9-FCCC-C3E184C6A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6A3E-BA4F-4C06-BED5-FC409FDD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71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9F7C954-9B87-FB25-5205-EADA193E9B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723A679-5224-8297-BD0F-39FE93473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BBD576-5359-5683-A966-7129B74F8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A94-DBA1-440A-ADF4-45F91829C57F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ED6B0C-207E-DC89-34DC-6D6632B3A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E00812-485A-B72A-A870-D94AA35D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6A3E-BA4F-4C06-BED5-FC409FDD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09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91DE0C-5179-55E6-6D54-721E5443E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DB7FAB-8FB6-1244-935C-AF7F873DF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4AF05D-3CFB-9E6E-38DA-01A0E99F8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A94-DBA1-440A-ADF4-45F91829C57F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0AD1CC-F9F6-CE41-48DB-6FD7AB58E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2B0531-08FE-F824-4805-E36EE9CA7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6A3E-BA4F-4C06-BED5-FC409FDD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220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2AB31F-378F-A1DB-1039-BC192D52A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4D7F78-C28C-B48B-9B6D-459F2D57D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9F3DEA-3E32-1C23-7BB8-DAFB15FBD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A94-DBA1-440A-ADF4-45F91829C57F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1DD22B-51AD-4302-CC91-FDB8011C3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35068E-DAD7-ED0D-1F68-582CB4C3B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6A3E-BA4F-4C06-BED5-FC409FDD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54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A4031-BB22-1F5B-B863-D1B49866A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DCB0E6-2445-EAC0-920E-5834D55D63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E86540-F652-5A8A-9BC2-1992C991D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06B92A-9F33-BE96-42D1-E1B5BFFB3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A94-DBA1-440A-ADF4-45F91829C57F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9E012F-CA36-999A-0CF2-EDCADE425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A1C26A-16BF-65D4-3DE8-6507B53A2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6A3E-BA4F-4C06-BED5-FC409FDD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73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5504A6-9CD6-3FB1-D757-5A5FF6673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8047EC-B982-3773-55DF-352A6007F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7507F3-D47E-ED3F-CA93-4F5B90BEA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1AF57B1-5955-4318-F684-5EBFD475E3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AD8695D-2C4F-5DFB-3462-02FABE00E0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8C3DC94-E484-A739-C991-5B1800E89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A94-DBA1-440A-ADF4-45F91829C57F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0C5E678-3DCD-1052-D31D-E12AC8B5D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F67A352-6098-FCAD-998F-0580D126E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6A3E-BA4F-4C06-BED5-FC409FDD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56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A72DCE-3AC7-DE46-DE03-4A485BE65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191E1D3-5CF4-FFB7-E697-97EA01172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A94-DBA1-440A-ADF4-45F91829C57F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A92035B-E5A2-2944-35E8-56E1887D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C12EAFF-762B-F5E8-7918-7B3CC774F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6A3E-BA4F-4C06-BED5-FC409FDD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0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D817807-442F-CB5C-4030-C55FE6C61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A94-DBA1-440A-ADF4-45F91829C57F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648C4ED-DC86-1AC9-CC23-1B1A8028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03B869C-FECD-2401-0103-B3A750569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6A3E-BA4F-4C06-BED5-FC409FDD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7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86C76B-FE95-E1DB-DB15-248FB5A15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E851CB-D890-DA0D-73F9-4EE3FFB4A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5FAC250-FBEA-397D-39A9-6B2F99B22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BA9A7C2-46A3-FCB8-5F98-C96FF5A49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A94-DBA1-440A-ADF4-45F91829C57F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80997E-CBE1-BB85-9F7B-365743C14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4003E0-FFF3-B665-6697-E7DDEA304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6A3E-BA4F-4C06-BED5-FC409FDD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20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28C008-54C0-6846-2A40-E1057D092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DA3B5AA-A9FB-0920-FE3C-0F3A6C54A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7DF2F30-328B-5FCC-6D13-8C8CDBB64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1750FF-20A6-5B8C-A3FD-CD300452B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A94-DBA1-440A-ADF4-45F91829C57F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5B1CAD-865F-1280-F369-7EBF3E8C3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E13D0E-7C18-DCFB-BCCF-DCCF8AE7C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6A3E-BA4F-4C06-BED5-FC409FDD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14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99F36D8-A7FF-B64A-F496-0FED0C879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EB32D9-47E8-A8CC-7D57-55B114111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7BFB29-2062-0C0C-B51F-05579889B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92A94-DBA1-440A-ADF4-45F91829C57F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57A903-484E-04DE-F855-47FEE983CC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BF3637-A180-CA21-46E6-09D0E6CED1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66A3E-BA4F-4C06-BED5-FC409FDDC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67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 4" descr="Une image contenant texte, capture d’écran, Police&#10;&#10;Description générée automatiquement">
            <a:extLst>
              <a:ext uri="{FF2B5EF4-FFF2-40B4-BE49-F238E27FC236}">
                <a16:creationId xmlns:a16="http://schemas.microsoft.com/office/drawing/2014/main" id="{BD0AD559-B8F1-E5D4-7670-E52CF3A714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81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 4" descr="Une image contenant texte, capture d’écran, Police&#10;&#10;Description générée automatiquement">
            <a:extLst>
              <a:ext uri="{FF2B5EF4-FFF2-40B4-BE49-F238E27FC236}">
                <a16:creationId xmlns:a16="http://schemas.microsoft.com/office/drawing/2014/main" id="{38295479-386A-53AC-26E9-4382A69964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55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 4" descr="Une image contenant dessin, carte, texte&#10;&#10;Description générée automatiquement">
            <a:extLst>
              <a:ext uri="{FF2B5EF4-FFF2-40B4-BE49-F238E27FC236}">
                <a16:creationId xmlns:a16="http://schemas.microsoft.com/office/drawing/2014/main" id="{EB9CDF0A-F595-08BB-3EF7-964D46CF4E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50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 4" descr="Une image contenant texte, capture d’écran, Police, plaque&#10;&#10;Description générée automatiquement">
            <a:extLst>
              <a:ext uri="{FF2B5EF4-FFF2-40B4-BE49-F238E27FC236}">
                <a16:creationId xmlns:a16="http://schemas.microsoft.com/office/drawing/2014/main" id="{B6F24FB0-071D-F8F8-CCF4-D27BF41876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3027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DFDB3160AFA42419343AF5C395723C9" ma:contentTypeVersion="18" ma:contentTypeDescription="Ein neues Dokument erstellen." ma:contentTypeScope="" ma:versionID="2ae85b9b8170638ab6d5b67586e59572">
  <xsd:schema xmlns:xsd="http://www.w3.org/2001/XMLSchema" xmlns:xs="http://www.w3.org/2001/XMLSchema" xmlns:p="http://schemas.microsoft.com/office/2006/metadata/properties" xmlns:ns2="e7c43568-5c77-4d1d-bec4-38d6082ba618" xmlns:ns3="dfb2d3e9-40ff-456a-8e5c-0944f3419909" targetNamespace="http://schemas.microsoft.com/office/2006/metadata/properties" ma:root="true" ma:fieldsID="8b9c15502594eb12d6010d332604d63c" ns2:_="" ns3:_="">
    <xsd:import namespace="e7c43568-5c77-4d1d-bec4-38d6082ba618"/>
    <xsd:import namespace="dfb2d3e9-40ff-456a-8e5c-0944f34199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c43568-5c77-4d1d-bec4-38d6082ba6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7b663718-6eac-45ba-9fb2-bc363db8a98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b2d3e9-40ff-456a-8e5c-0944f341990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27f5061-e38a-4501-a66d-af10006b419b}" ma:internalName="TaxCatchAll" ma:showField="CatchAllData" ma:web="dfb2d3e9-40ff-456a-8e5c-0944f34199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c43568-5c77-4d1d-bec4-38d6082ba618">
      <Terms xmlns="http://schemas.microsoft.com/office/infopath/2007/PartnerControls"/>
    </lcf76f155ced4ddcb4097134ff3c332f>
    <TaxCatchAll xmlns="dfb2d3e9-40ff-456a-8e5c-0944f3419909" xsi:nil="true"/>
  </documentManagement>
</p:properties>
</file>

<file path=customXml/itemProps1.xml><?xml version="1.0" encoding="utf-8"?>
<ds:datastoreItem xmlns:ds="http://schemas.openxmlformats.org/officeDocument/2006/customXml" ds:itemID="{C1AA1A9F-C8E0-49B0-9C09-0575728A36F4}"/>
</file>

<file path=customXml/itemProps2.xml><?xml version="1.0" encoding="utf-8"?>
<ds:datastoreItem xmlns:ds="http://schemas.openxmlformats.org/officeDocument/2006/customXml" ds:itemID="{74E800A8-6F8D-4C1C-95AC-506617367877}"/>
</file>

<file path=customXml/itemProps3.xml><?xml version="1.0" encoding="utf-8"?>
<ds:datastoreItem xmlns:ds="http://schemas.openxmlformats.org/officeDocument/2006/customXml" ds:itemID="{E554E114-0E8B-400B-A1B6-7FAAA7A83067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 h</dc:creator>
  <cp:lastModifiedBy>m h</cp:lastModifiedBy>
  <cp:revision>1</cp:revision>
  <dcterms:created xsi:type="dcterms:W3CDTF">2024-02-16T10:33:41Z</dcterms:created>
  <dcterms:modified xsi:type="dcterms:W3CDTF">2024-02-16T10:35:51Z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0x010100ADFDB3160AFA42419343AF5C395723C9</vt:lpwstr>
  </property>
</Properties>
</file>