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1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6DC"/>
    <a:srgbClr val="F8F6FC"/>
    <a:srgbClr val="ADF2E7"/>
    <a:srgbClr val="F9CB9A"/>
    <a:srgbClr val="EBE8C8"/>
    <a:srgbClr val="402F5A"/>
    <a:srgbClr val="E59C7C"/>
    <a:srgbClr val="5A3721"/>
    <a:srgbClr val="7E5E35"/>
    <a:srgbClr val="CAA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/>
  </p:normalViewPr>
  <p:slideViewPr>
    <p:cSldViewPr snapToGrid="0" snapToObjects="1">
      <p:cViewPr varScale="1">
        <p:scale>
          <a:sx n="93" d="100"/>
          <a:sy n="93" d="100"/>
        </p:scale>
        <p:origin x="77" y="23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üzPunkt FEG Baden-Wettingen" userId="59fa0029-93fa-4049-a42f-ba2d5cda7985" providerId="ADAL" clId="{EB5255DF-2EEF-403B-AB1B-057021E5FA85}"/>
    <pc:docChg chg="custSel modSld">
      <pc:chgData name="ChrüzPunkt FEG Baden-Wettingen" userId="59fa0029-93fa-4049-a42f-ba2d5cda7985" providerId="ADAL" clId="{EB5255DF-2EEF-403B-AB1B-057021E5FA85}" dt="2024-02-16T10:39:28.283" v="10" actId="313"/>
      <pc:docMkLst>
        <pc:docMk/>
      </pc:docMkLst>
      <pc:sldChg chg="modSp mod">
        <pc:chgData name="ChrüzPunkt FEG Baden-Wettingen" userId="59fa0029-93fa-4049-a42f-ba2d5cda7985" providerId="ADAL" clId="{EB5255DF-2EEF-403B-AB1B-057021E5FA85}" dt="2024-02-16T10:38:07.554" v="2" actId="790"/>
        <pc:sldMkLst>
          <pc:docMk/>
          <pc:sldMk cId="3893856719" sldId="258"/>
        </pc:sldMkLst>
        <pc:spChg chg="mod">
          <ac:chgData name="ChrüzPunkt FEG Baden-Wettingen" userId="59fa0029-93fa-4049-a42f-ba2d5cda7985" providerId="ADAL" clId="{EB5255DF-2EEF-403B-AB1B-057021E5FA85}" dt="2024-02-16T10:38:07.554" v="2" actId="790"/>
          <ac:spMkLst>
            <pc:docMk/>
            <pc:sldMk cId="3893856719" sldId="258"/>
            <ac:spMk id="2" creationId="{00000000-0000-0000-0000-000000000000}"/>
          </ac:spMkLst>
        </pc:spChg>
      </pc:sldChg>
      <pc:sldChg chg="delSp modSp mod">
        <pc:chgData name="ChrüzPunkt FEG Baden-Wettingen" userId="59fa0029-93fa-4049-a42f-ba2d5cda7985" providerId="ADAL" clId="{EB5255DF-2EEF-403B-AB1B-057021E5FA85}" dt="2024-02-16T10:39:28.283" v="10" actId="313"/>
        <pc:sldMkLst>
          <pc:docMk/>
          <pc:sldMk cId="1405483902" sldId="261"/>
        </pc:sldMkLst>
        <pc:spChg chg="del">
          <ac:chgData name="ChrüzPunkt FEG Baden-Wettingen" userId="59fa0029-93fa-4049-a42f-ba2d5cda7985" providerId="ADAL" clId="{EB5255DF-2EEF-403B-AB1B-057021E5FA85}" dt="2024-02-16T10:39:10.905" v="8" actId="478"/>
          <ac:spMkLst>
            <pc:docMk/>
            <pc:sldMk cId="1405483902" sldId="261"/>
            <ac:spMk id="2" creationId="{00000000-0000-0000-0000-000000000000}"/>
          </ac:spMkLst>
        </pc:spChg>
        <pc:spChg chg="mod">
          <ac:chgData name="ChrüzPunkt FEG Baden-Wettingen" userId="59fa0029-93fa-4049-a42f-ba2d5cda7985" providerId="ADAL" clId="{EB5255DF-2EEF-403B-AB1B-057021E5FA85}" dt="2024-02-16T10:39:28.283" v="10" actId="313"/>
          <ac:spMkLst>
            <pc:docMk/>
            <pc:sldMk cId="1405483902" sldId="261"/>
            <ac:spMk id="3" creationId="{00000000-0000-0000-0000-000000000000}"/>
          </ac:spMkLst>
        </pc:spChg>
      </pc:sldChg>
      <pc:sldChg chg="modSp mod">
        <pc:chgData name="ChrüzPunkt FEG Baden-Wettingen" userId="59fa0029-93fa-4049-a42f-ba2d5cda7985" providerId="ADAL" clId="{EB5255DF-2EEF-403B-AB1B-057021E5FA85}" dt="2024-02-16T10:38:38.726" v="3" actId="790"/>
        <pc:sldMkLst>
          <pc:docMk/>
          <pc:sldMk cId="1436255603" sldId="263"/>
        </pc:sldMkLst>
        <pc:spChg chg="mod">
          <ac:chgData name="ChrüzPunkt FEG Baden-Wettingen" userId="59fa0029-93fa-4049-a42f-ba2d5cda7985" providerId="ADAL" clId="{EB5255DF-2EEF-403B-AB1B-057021E5FA85}" dt="2024-02-16T10:38:38.726" v="3" actId="790"/>
          <ac:spMkLst>
            <pc:docMk/>
            <pc:sldMk cId="1436255603" sldId="263"/>
            <ac:spMk id="3" creationId="{0787C862-D621-5FBE-F136-82E3312518AE}"/>
          </ac:spMkLst>
        </pc:spChg>
      </pc:sldChg>
      <pc:sldChg chg="delSp modSp mod">
        <pc:chgData name="ChrüzPunkt FEG Baden-Wettingen" userId="59fa0029-93fa-4049-a42f-ba2d5cda7985" providerId="ADAL" clId="{EB5255DF-2EEF-403B-AB1B-057021E5FA85}" dt="2024-02-16T10:39:04.796" v="7" actId="478"/>
        <pc:sldMkLst>
          <pc:docMk/>
          <pc:sldMk cId="2122047083" sldId="264"/>
        </pc:sldMkLst>
        <pc:spChg chg="del">
          <ac:chgData name="ChrüzPunkt FEG Baden-Wettingen" userId="59fa0029-93fa-4049-a42f-ba2d5cda7985" providerId="ADAL" clId="{EB5255DF-2EEF-403B-AB1B-057021E5FA85}" dt="2024-02-16T10:39:04.796" v="7" actId="478"/>
          <ac:spMkLst>
            <pc:docMk/>
            <pc:sldMk cId="2122047083" sldId="264"/>
            <ac:spMk id="2" creationId="{EF212880-9E70-D5F1-61A4-90041777B126}"/>
          </ac:spMkLst>
        </pc:spChg>
        <pc:spChg chg="mod">
          <ac:chgData name="ChrüzPunkt FEG Baden-Wettingen" userId="59fa0029-93fa-4049-a42f-ba2d5cda7985" providerId="ADAL" clId="{EB5255DF-2EEF-403B-AB1B-057021E5FA85}" dt="2024-02-16T10:39:01.705" v="6" actId="790"/>
          <ac:spMkLst>
            <pc:docMk/>
            <pc:sldMk cId="2122047083" sldId="264"/>
            <ac:spMk id="3" creationId="{3BF1DBDE-1F0F-A190-2C8E-0FE354E6A0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256638" y="1057013"/>
            <a:ext cx="4588779" cy="939567"/>
          </a:xfrm>
        </p:spPr>
        <p:txBody>
          <a:bodyPr/>
          <a:lstStyle/>
          <a:p>
            <a:r>
              <a:rPr lang="en-US" dirty="0"/>
              <a:t>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3006" y="453005"/>
            <a:ext cx="8229600" cy="3691155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3006" y="453006"/>
            <a:ext cx="8229600" cy="3691154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347206" y="4504886"/>
            <a:ext cx="2407641" cy="528507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/>
              <a:t>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3E6DC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6BFECD78-3C8E-49F2-8FAB-59489D168ABB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3E6DC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3E6DC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0FB56013-B943-42BA-886F-6F9D4EB85E9D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3E6DC"/>
          </a:solidFill>
          <a:latin typeface="Tahoma" charset="0"/>
          <a:ea typeface="Tahoma" charset="0"/>
          <a:cs typeface="Tahoma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rgbClr val="F3E6DC"/>
          </a:solidFill>
          <a:latin typeface="Tahoma" charset="0"/>
          <a:ea typeface="Tahoma" charset="0"/>
          <a:cs typeface="Tahoma" charset="0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rgbClr val="F3E6DC"/>
          </a:solidFill>
          <a:latin typeface="Tahoma" charset="0"/>
          <a:ea typeface="Tahoma" charset="0"/>
          <a:cs typeface="Tahoma" charset="0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F3E6DC"/>
          </a:solidFill>
          <a:latin typeface="Tahoma" charset="0"/>
          <a:ea typeface="Tahoma" charset="0"/>
          <a:cs typeface="Tahoma" charset="0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F3E6DC"/>
          </a:solidFill>
          <a:latin typeface="Tahoma" charset="0"/>
          <a:ea typeface="Tahoma" charset="0"/>
          <a:cs typeface="Tahoma" charset="0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F3E6DC"/>
          </a:solidFill>
          <a:latin typeface="Tahoma" charset="0"/>
          <a:ea typeface="Tahoma" charset="0"/>
          <a:cs typeface="Tahoma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amazon.de/Effektives-Bibelstudium-Bibel-verstehen-auslegen/dp/376550602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alia.de/shop/home/artikeldetails/A1032559409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012" y="1057013"/>
            <a:ext cx="7001435" cy="1381387"/>
          </a:xfrm>
        </p:spPr>
        <p:txBody>
          <a:bodyPr>
            <a:normAutofit fontScale="90000"/>
          </a:bodyPr>
          <a:lstStyle/>
          <a:p>
            <a:r>
              <a:rPr lang="de-CH" b="1" dirty="0"/>
              <a:t>Empfehlungen für Ressourcen für dein Bibelstudium</a:t>
            </a: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F08B73-AD02-6629-2A47-181A31BBB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7C862-D621-5FBE-F136-82E3312518A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3006" y="453006"/>
            <a:ext cx="8229600" cy="3691154"/>
          </a:xfrm>
        </p:spPr>
        <p:txBody>
          <a:bodyPr>
            <a:normAutofit/>
          </a:bodyPr>
          <a:lstStyle/>
          <a:p>
            <a:pPr algn="l"/>
            <a:r>
              <a:rPr lang="de-CH" b="1" dirty="0"/>
              <a:t>“Effektives Bibelstudium”</a:t>
            </a:r>
          </a:p>
          <a:p>
            <a:pPr algn="l"/>
            <a:r>
              <a:rPr lang="de-CH" b="1" dirty="0"/>
              <a:t>Gordon Fee</a:t>
            </a:r>
          </a:p>
          <a:p>
            <a:pPr algn="l"/>
            <a:endParaRPr lang="de-CH" dirty="0"/>
          </a:p>
          <a:p>
            <a:pPr algn="l"/>
            <a:r>
              <a:rPr lang="de-CH" dirty="0"/>
              <a:t> Gute Einführung ins </a:t>
            </a:r>
          </a:p>
          <a:p>
            <a:pPr algn="l"/>
            <a:r>
              <a:rPr lang="de-CH" dirty="0"/>
              <a:t>Persönliche Bibelstudium </a:t>
            </a:r>
          </a:p>
          <a:p>
            <a:pPr algn="l"/>
            <a:r>
              <a:rPr lang="de-CH" dirty="0"/>
              <a:t>inkl. klaren Übungen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F199CF-8F50-8B02-F1F4-68428803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206" y="4504886"/>
            <a:ext cx="2407641" cy="5285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Grafik 5" descr="Ein Bild, das Muster, nähen, Stoff, monochrom enthält.&#10;&#10;Automatisch generierte Beschreibung">
            <a:extLst>
              <a:ext uri="{FF2B5EF4-FFF2-40B4-BE49-F238E27FC236}">
                <a16:creationId xmlns:a16="http://schemas.microsoft.com/office/drawing/2014/main" id="{7EF0DDBC-7354-BE42-73AA-C433003D926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1365"/>
            <a:ext cx="1172135" cy="1172135"/>
          </a:xfrm>
          <a:prstGeom prst="rect">
            <a:avLst/>
          </a:prstGeom>
        </p:spPr>
      </p:pic>
      <p:pic>
        <p:nvPicPr>
          <p:cNvPr id="8" name="Grafik 7" descr="Ein Bild, das Text, Buch, Büroausstattung, Schreibwaren enthält.&#10;&#10;Automatisch generierte Beschreibung">
            <a:extLst>
              <a:ext uri="{FF2B5EF4-FFF2-40B4-BE49-F238E27FC236}">
                <a16:creationId xmlns:a16="http://schemas.microsoft.com/office/drawing/2014/main" id="{2EE10561-4E78-D2FD-8184-882952E25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892362" y="0"/>
            <a:ext cx="325163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55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53006" y="453006"/>
            <a:ext cx="8229600" cy="3691154"/>
          </a:xfrm>
        </p:spPr>
        <p:txBody>
          <a:bodyPr/>
          <a:lstStyle/>
          <a:p>
            <a:pPr algn="l"/>
            <a:r>
              <a:rPr lang="de-CH" b="1" dirty="0"/>
              <a:t>The </a:t>
            </a:r>
            <a:r>
              <a:rPr lang="de-CH" b="1" dirty="0" err="1"/>
              <a:t>Bible</a:t>
            </a:r>
            <a:r>
              <a:rPr lang="de-CH" b="1" dirty="0"/>
              <a:t> Project:</a:t>
            </a:r>
          </a:p>
          <a:p>
            <a:pPr algn="l"/>
            <a:endParaRPr lang="de-CH" b="1" dirty="0"/>
          </a:p>
          <a:p>
            <a:pPr algn="l"/>
            <a:r>
              <a:rPr lang="de-CH" dirty="0"/>
              <a:t>- Übersicht zu biblischen</a:t>
            </a:r>
          </a:p>
          <a:p>
            <a:pPr algn="l"/>
            <a:r>
              <a:rPr lang="de-CH" dirty="0"/>
              <a:t> Büchern</a:t>
            </a:r>
          </a:p>
          <a:p>
            <a:pPr algn="l"/>
            <a:r>
              <a:rPr lang="de-CH" dirty="0"/>
              <a:t>- ”Classrooms” online Studium</a:t>
            </a:r>
          </a:p>
          <a:p>
            <a:pPr algn="l"/>
            <a:r>
              <a:rPr lang="de-CH" dirty="0"/>
              <a:t>mit Klassenzimmer-Erlebnisse</a:t>
            </a:r>
          </a:p>
        </p:txBody>
      </p:sp>
      <p:pic>
        <p:nvPicPr>
          <p:cNvPr id="5" name="Grafik 4" descr="Ein Bild, das Muster, Quadrat, Symmetrie, Rechteck enthält.&#10;&#10;Automatisch generierte Beschreibung">
            <a:extLst>
              <a:ext uri="{FF2B5EF4-FFF2-40B4-BE49-F238E27FC236}">
                <a16:creationId xmlns:a16="http://schemas.microsoft.com/office/drawing/2014/main" id="{A6C24F65-77C6-DE46-51CF-06E2B1B355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278" y="999340"/>
            <a:ext cx="2349328" cy="234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8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89748-A295-324E-7AFC-FDEA2764A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1DBDE-1F0F-A190-2C8E-0FE354E6A07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3006" y="453006"/>
            <a:ext cx="8229600" cy="3691154"/>
          </a:xfrm>
        </p:spPr>
        <p:txBody>
          <a:bodyPr/>
          <a:lstStyle/>
          <a:p>
            <a:pPr algn="l"/>
            <a:r>
              <a:rPr lang="de-CH" b="1" dirty="0"/>
              <a:t>Stamps Studienbibel</a:t>
            </a:r>
          </a:p>
          <a:p>
            <a:pPr algn="l"/>
            <a:endParaRPr lang="de-CH" b="1" dirty="0"/>
          </a:p>
          <a:p>
            <a:pPr algn="l"/>
            <a:r>
              <a:rPr lang="de-CH" dirty="0"/>
              <a:t>- Mit Kommentaren</a:t>
            </a:r>
          </a:p>
          <a:p>
            <a:pPr algn="l"/>
            <a:r>
              <a:rPr lang="de-CH" dirty="0"/>
              <a:t>Karten und vielem mehr</a:t>
            </a:r>
          </a:p>
        </p:txBody>
      </p:sp>
      <p:pic>
        <p:nvPicPr>
          <p:cNvPr id="8" name="Grafik 7" descr="Ein Bild, das Text, stationär, Buch enthält.&#10;&#10;Automatisch generierte Beschreibung">
            <a:extLst>
              <a:ext uri="{FF2B5EF4-FFF2-40B4-BE49-F238E27FC236}">
                <a16:creationId xmlns:a16="http://schemas.microsoft.com/office/drawing/2014/main" id="{238B6002-A5F8-4EE9-821F-F30E218E929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19249" y="0"/>
            <a:ext cx="3724751" cy="5143500"/>
          </a:xfrm>
          <a:prstGeom prst="rect">
            <a:avLst/>
          </a:prstGeom>
        </p:spPr>
      </p:pic>
      <p:pic>
        <p:nvPicPr>
          <p:cNvPr id="10" name="Grafik 9" descr="Ein Bild, das nähen, Muster, monochrom enthält.&#10;&#10;Automatisch generierte Beschreibung">
            <a:extLst>
              <a:ext uri="{FF2B5EF4-FFF2-40B4-BE49-F238E27FC236}">
                <a16:creationId xmlns:a16="http://schemas.microsoft.com/office/drawing/2014/main" id="{F192B525-37BD-A4B6-246C-B82BEE648B6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5758"/>
            <a:ext cx="2097741" cy="209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470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FDB3160AFA42419343AF5C395723C9" ma:contentTypeVersion="18" ma:contentTypeDescription="Ein neues Dokument erstellen." ma:contentTypeScope="" ma:versionID="2ae85b9b8170638ab6d5b67586e59572">
  <xsd:schema xmlns:xsd="http://www.w3.org/2001/XMLSchema" xmlns:xs="http://www.w3.org/2001/XMLSchema" xmlns:p="http://schemas.microsoft.com/office/2006/metadata/properties" xmlns:ns2="e7c43568-5c77-4d1d-bec4-38d6082ba618" xmlns:ns3="dfb2d3e9-40ff-456a-8e5c-0944f3419909" targetNamespace="http://schemas.microsoft.com/office/2006/metadata/properties" ma:root="true" ma:fieldsID="8b9c15502594eb12d6010d332604d63c" ns2:_="" ns3:_="">
    <xsd:import namespace="e7c43568-5c77-4d1d-bec4-38d6082ba618"/>
    <xsd:import namespace="dfb2d3e9-40ff-456a-8e5c-0944f34199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c43568-5c77-4d1d-bec4-38d6082ba6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7b663718-6eac-45ba-9fb2-bc363db8a9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2d3e9-40ff-456a-8e5c-0944f341990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27f5061-e38a-4501-a66d-af10006b419b}" ma:internalName="TaxCatchAll" ma:showField="CatchAllData" ma:web="dfb2d3e9-40ff-456a-8e5c-0944f34199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c43568-5c77-4d1d-bec4-38d6082ba618">
      <Terms xmlns="http://schemas.microsoft.com/office/infopath/2007/PartnerControls"/>
    </lcf76f155ced4ddcb4097134ff3c332f>
    <TaxCatchAll xmlns="dfb2d3e9-40ff-456a-8e5c-0944f3419909" xsi:nil="true"/>
  </documentManagement>
</p:properties>
</file>

<file path=customXml/itemProps1.xml><?xml version="1.0" encoding="utf-8"?>
<ds:datastoreItem xmlns:ds="http://schemas.openxmlformats.org/officeDocument/2006/customXml" ds:itemID="{4575439F-3633-4D28-9EDE-DCE0DB8B6A1F}"/>
</file>

<file path=customXml/itemProps2.xml><?xml version="1.0" encoding="utf-8"?>
<ds:datastoreItem xmlns:ds="http://schemas.openxmlformats.org/officeDocument/2006/customXml" ds:itemID="{3FB52280-C3D9-412A-8C8C-DC127792B78F}"/>
</file>

<file path=customXml/itemProps3.xml><?xml version="1.0" encoding="utf-8"?>
<ds:datastoreItem xmlns:ds="http://schemas.openxmlformats.org/officeDocument/2006/customXml" ds:itemID="{42EDECAF-C8C8-4553-AFF8-5D5CA1A4FF34}"/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</TotalTime>
  <Words>49</Words>
  <Application>Microsoft Office PowerPoint</Application>
  <PresentationFormat>Affichage à l'écran 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Tahoma</vt:lpstr>
      <vt:lpstr>Default</vt:lpstr>
      <vt:lpstr>Empfehlungen für Ressourcen für dein Bibelstudium</vt:lpstr>
      <vt:lpstr>Présentation PowerPoint</vt:lpstr>
      <vt:lpstr>Présentation PowerPoint</vt:lpstr>
      <vt:lpstr>Présentation PowerPoint</vt:lpstr>
    </vt:vector>
  </TitlesOfParts>
  <Company>RT Creative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 h</cp:lastModifiedBy>
  <cp:revision>41</cp:revision>
  <cp:lastPrinted>2024-02-02T14:06:12Z</cp:lastPrinted>
  <dcterms:created xsi:type="dcterms:W3CDTF">2014-03-26T14:03:34Z</dcterms:created>
  <dcterms:modified xsi:type="dcterms:W3CDTF">2024-02-16T10:39:32Z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0x010100ADFDB3160AFA42419343AF5C395723C9</vt:lpwstr>
  </property>
</Properties>
</file>